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6/27/2020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708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ABV</vt:lpstr>
      <vt:lpstr>Analysis of Beer - ABV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2020-06-28T00:27:40Z</dcterms:modified>
</cp:coreProperties>
</file>

<file path=docProps/thumbnail.jpeg>
</file>